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contato@fabionasa.com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13 </a:t>
            </a:r>
            <a:r>
              <a:rPr lang="pt-BR" dirty="0" smtClean="0"/>
              <a:t>barreiras MENTAIS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Como Transformar sua vida?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28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9. </a:t>
            </a:r>
            <a:r>
              <a:rPr lang="pt-BR" b="1" dirty="0" smtClean="0"/>
              <a:t>pensamentos </a:t>
            </a:r>
            <a:r>
              <a:rPr lang="pt-BR" b="1" dirty="0"/>
              <a:t>provindos da ansiedade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/>
          <a:lstStyle/>
          <a:p>
            <a:r>
              <a:rPr lang="pt-BR" sz="2600" dirty="0" smtClean="0"/>
              <a:t>Muitas </a:t>
            </a:r>
            <a:r>
              <a:rPr lang="pt-BR" sz="2600" dirty="0"/>
              <a:t>vezes, os nossos pensamentos ansiosos não são baseados em nenhuma evidência concreta, apenas em coisas da nossa cabeça. Controle sua mente antes que ela controle você.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80496"/>
            <a:ext cx="6095999" cy="28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10. </a:t>
            </a:r>
            <a:r>
              <a:rPr lang="pt-BR" b="1" dirty="0" smtClean="0"/>
              <a:t>dores </a:t>
            </a:r>
            <a:r>
              <a:rPr lang="pt-BR" b="1" dirty="0"/>
              <a:t>de amores do passado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pt-BR" sz="2600" dirty="0" smtClean="0"/>
              <a:t>Quando </a:t>
            </a:r>
            <a:r>
              <a:rPr lang="pt-BR" sz="2600" dirty="0"/>
              <a:t>somos magoados, é importante reservarmos um tempo para nos curar, mas ficar recordando de todo o relacionamento não faz bem para nossas mentes. Dê-se permissão para se libertar e preencher sua mente com pensamentos mais saudáveis.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80496"/>
            <a:ext cx="6095999" cy="4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2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11. </a:t>
            </a:r>
            <a:r>
              <a:rPr lang="pt-BR" b="1" dirty="0" smtClean="0"/>
              <a:t>memórias </a:t>
            </a:r>
            <a:r>
              <a:rPr lang="pt-BR" b="1" dirty="0"/>
              <a:t>ruins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pt-BR" sz="2600" dirty="0" smtClean="0"/>
              <a:t>Se </a:t>
            </a:r>
            <a:r>
              <a:rPr lang="pt-BR" sz="2600" dirty="0"/>
              <a:t>for para se lembrar de alguma coisa do passado, lembre-se das coisas boas que lhe aconteceram e criaram memórias positivas. Não fique preso a memórias que lhe causaram sofrimento.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80496"/>
            <a:ext cx="6095999" cy="29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388258"/>
            <a:ext cx="11029616" cy="1013800"/>
          </a:xfrm>
        </p:spPr>
        <p:txBody>
          <a:bodyPr/>
          <a:lstStyle/>
          <a:p>
            <a:r>
              <a:rPr lang="pt-BR" b="1" dirty="0"/>
              <a:t>12. </a:t>
            </a:r>
            <a:r>
              <a:rPr lang="pt-BR" b="1" dirty="0" smtClean="0"/>
              <a:t>hábitos </a:t>
            </a:r>
            <a:r>
              <a:rPr lang="pt-BR" b="1" dirty="0" err="1" smtClean="0"/>
              <a:t>ImPRODUTIVOS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398860"/>
            <a:ext cx="5514808" cy="367830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sz="2800" dirty="0" smtClean="0"/>
              <a:t>Muitas </a:t>
            </a:r>
            <a:r>
              <a:rPr lang="pt-BR" sz="2800" dirty="0"/>
              <a:t>coisas podem impedir o fluxo positivo em nossas vidas e nosso progresso enquanto pessoas. Esteja atento às coisas que têm o efeito oposto do que deveriam ter em sua vida e libere-as, assim poderá dedicar mais tempo às coisas que realmente contribuem para a sua evolução.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0496"/>
            <a:ext cx="6095999" cy="26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756747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>13. hábito de levar as coisas para o lado pessoal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Tenha </a:t>
            </a:r>
            <a:r>
              <a:rPr lang="pt-BR" sz="2800" dirty="0"/>
              <a:t>a maturidade de diferenciar as coisas que realmente precisam de sua atenção das coisas que podem se tornar um fardo em sua vida. Seja mais leve e tente não levar as coisas para o lado pessoal, isso fará de você uma pessoa mais aberta às diferentes visões de vida.</a:t>
            </a:r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88" y="2180496"/>
            <a:ext cx="6068012" cy="37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FÁBIO NASA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@fabionasa - INSTAGRAM</a:t>
            </a:r>
          </a:p>
          <a:p>
            <a:endParaRPr lang="pt-BR" dirty="0"/>
          </a:p>
          <a:p>
            <a:r>
              <a:rPr lang="pt-BR" dirty="0" smtClean="0"/>
              <a:t>11 998111163</a:t>
            </a:r>
          </a:p>
          <a:p>
            <a:endParaRPr lang="pt-BR" dirty="0"/>
          </a:p>
          <a:p>
            <a:r>
              <a:rPr lang="pt-BR" dirty="0" smtClean="0">
                <a:hlinkClick r:id="rId2"/>
              </a:rPr>
              <a:t>contato@fabionasa.com.br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0496"/>
            <a:ext cx="5595582" cy="37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6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</a:t>
            </a:r>
            <a:r>
              <a:rPr lang="pt-BR" b="1" dirty="0" smtClean="0"/>
              <a:t>apegos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180496"/>
            <a:ext cx="5501087" cy="379722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pt-BR" sz="2800" dirty="0" smtClean="0"/>
              <a:t>Os </a:t>
            </a:r>
            <a:r>
              <a:rPr lang="pt-BR" sz="2800" dirty="0"/>
              <a:t>nossos apegos são um dos principais fatores do sofrimento em nossas vidas. Nós nos apegamos a situações, pessoas e lugares. Isso nunca é saudável porque a vida está em constante mudança, e devemos ser capazes de acompanhar esse ritmo. Analise se os seus apegos estão fazendo-o infeliz ou minando sua liberdade na vida.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0496"/>
            <a:ext cx="6096000" cy="31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 </a:t>
            </a:r>
            <a:r>
              <a:rPr lang="pt-BR" b="1" dirty="0" smtClean="0"/>
              <a:t>culpa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pt-BR" sz="2600" dirty="0" smtClean="0"/>
              <a:t>Geralmente </a:t>
            </a:r>
            <a:r>
              <a:rPr lang="pt-BR" sz="2600" dirty="0"/>
              <a:t>nutrimos culpa por situações passadas, sejam erros, arrependimentos ou insatisfações. Porém, esse sentimento não tem função nenhuma em nosso presente, só nos prende ao passado, o que limita o nosso crescimento e </a:t>
            </a:r>
            <a:r>
              <a:rPr lang="pt-BR" sz="2600" dirty="0" smtClean="0"/>
              <a:t>evolução.</a:t>
            </a:r>
            <a:endParaRPr lang="pt-BR" sz="2600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96" y="2180496"/>
            <a:ext cx="5520904" cy="3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1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</a:t>
            </a:r>
            <a:r>
              <a:rPr lang="pt-BR" b="1" dirty="0" smtClean="0"/>
              <a:t>pensamentos </a:t>
            </a:r>
            <a:r>
              <a:rPr lang="pt-BR" b="1" dirty="0"/>
              <a:t>negativos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pt-BR" sz="2600" dirty="0" smtClean="0"/>
              <a:t>A </a:t>
            </a:r>
            <a:r>
              <a:rPr lang="pt-BR" sz="2600" dirty="0"/>
              <a:t>negatividade só nos prende em nosso caminho atual, minando nossa visão do futuro. Nossos pensamentos controlam nossas vidas, por isso é importante sempre nos abastecermos de coisas que nos levam para a frente, rumo à positividade.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6790"/>
            <a:ext cx="6095999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5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4. </a:t>
            </a:r>
            <a:r>
              <a:rPr lang="pt-BR" b="1" dirty="0" smtClean="0"/>
              <a:t>preconceitos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sz="2800" dirty="0" smtClean="0"/>
              <a:t>Não </a:t>
            </a:r>
            <a:r>
              <a:rPr lang="pt-BR" sz="2800" dirty="0"/>
              <a:t>permita que as suas visões limitadas do mundo o impeçam de alcançar todas as possibilidades que estão disponíveis para você e sua vida. Seus preconceitos apenas o impedem de conquistar as coisas que você merece, desde experiências até relacionamentos.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32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797691"/>
            <a:ext cx="11029616" cy="1013800"/>
          </a:xfrm>
        </p:spPr>
        <p:txBody>
          <a:bodyPr>
            <a:normAutofit/>
          </a:bodyPr>
          <a:lstStyle/>
          <a:p>
            <a:r>
              <a:rPr lang="pt-BR" sz="3100" b="1" dirty="0" smtClean="0"/>
              <a:t>5. </a:t>
            </a:r>
            <a:r>
              <a:rPr lang="pt-BR" b="1" dirty="0" smtClean="0"/>
              <a:t>necessidade de ser aceito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Sentir-se querido e valorizado é importante para os seres humanos de forma geral. Porém, quando sacrificamos nosso bem-estar e felicidade em busca desses objetivos, não fazemos nenhum bem para nós mesmos, apenas diminuímos nossa confiança. Você não precisa da aprovação de ninguém para ser quem nasceu para ser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4803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6. crenças </a:t>
            </a:r>
            <a:r>
              <a:rPr lang="pt-BR" b="1" dirty="0"/>
              <a:t>limitantes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sz="2800" dirty="0"/>
              <a:t>É você quem está no controle de sua própria vida. Não coloque um limite para o próprio sucesso. Você é perfeitamente capaz de conquistar tudo aquilo que definir para si mesmo. Descubra quais são os pensamentos que o limitam e trabalhe para eliminá-los de sua vida.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03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7. </a:t>
            </a:r>
            <a:r>
              <a:rPr lang="pt-BR" b="1" dirty="0" smtClean="0"/>
              <a:t>rancores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pt-BR" sz="2600" dirty="0"/>
              <a:t>Os rancores sugam nossa energia e diminuem nossas vibrações até o ponto de não conseguirmos mais seguir nossas vidas. Quando liberamos o apego àquilo que não podemos mudar, nós nos capacitamos para seguir nosso caminho com luz.</a:t>
            </a:r>
            <a:endParaRPr lang="pt-BR" sz="26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80496"/>
            <a:ext cx="6095999" cy="33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797690"/>
            <a:ext cx="11029616" cy="1013800"/>
          </a:xfrm>
        </p:spPr>
        <p:txBody>
          <a:bodyPr>
            <a:normAutofit/>
          </a:bodyPr>
          <a:lstStyle/>
          <a:p>
            <a:r>
              <a:rPr lang="pt-BR" sz="3100" b="1" dirty="0"/>
              <a:t>8. </a:t>
            </a:r>
            <a:r>
              <a:rPr lang="pt-BR" b="1" dirty="0" smtClean="0"/>
              <a:t>PROCRASTINASÇÃO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Geralmente</a:t>
            </a:r>
            <a:r>
              <a:rPr lang="pt-BR" sz="2800" dirty="0"/>
              <a:t>, o começo é a parte mais difícil. Mas se você nunca começar, nunca terá motivação para seguir em frente. Viva o presente e não acumule tarefas inacabadas em sua vida.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78809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59</TotalTime>
  <Words>651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Gill Sans MT</vt:lpstr>
      <vt:lpstr>Wingdings 2</vt:lpstr>
      <vt:lpstr>Dividendo</vt:lpstr>
      <vt:lpstr>13 barreiras MENTAIS</vt:lpstr>
      <vt:lpstr>1. apegos </vt:lpstr>
      <vt:lpstr>2. culpa </vt:lpstr>
      <vt:lpstr>3. pensamentos negativos </vt:lpstr>
      <vt:lpstr>4. preconceitos </vt:lpstr>
      <vt:lpstr>5. necessidade de ser aceito </vt:lpstr>
      <vt:lpstr>6. crenças limitantes </vt:lpstr>
      <vt:lpstr>7. rancores </vt:lpstr>
      <vt:lpstr>8. PROCRASTINASÇÃO </vt:lpstr>
      <vt:lpstr>9. pensamentos provindos da ansiedade </vt:lpstr>
      <vt:lpstr>10. dores de amores do passado </vt:lpstr>
      <vt:lpstr>11. memórias ruins </vt:lpstr>
      <vt:lpstr>12. hábitos ImPRODUTIVOS</vt:lpstr>
      <vt:lpstr>13. hábito de levar as coisas para o lado pessoal </vt:lpstr>
      <vt:lpstr>FÁBIO NASA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barreiras MENTAIS</dc:title>
  <dc:creator>Microsoft</dc:creator>
  <cp:lastModifiedBy>Microsoft</cp:lastModifiedBy>
  <cp:revision>14</cp:revision>
  <dcterms:created xsi:type="dcterms:W3CDTF">2018-06-30T03:52:24Z</dcterms:created>
  <dcterms:modified xsi:type="dcterms:W3CDTF">2018-06-30T04:51:32Z</dcterms:modified>
</cp:coreProperties>
</file>