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73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73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6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5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41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18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80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32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9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70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2911-5B76-4A33-9468-7D67CF89DBF7}" type="datetimeFigureOut">
              <a:rPr lang="pt-BR" smtClean="0"/>
              <a:t>08/02/2015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2AA1-1807-4DCA-9078-1EF40EF328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87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763688" y="3244334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Aula 01 – A História da Apometria</a:t>
            </a:r>
          </a:p>
        </p:txBody>
      </p:sp>
    </p:spTree>
    <p:extLst>
      <p:ext uri="{BB962C8B-B14F-4D97-AF65-F5344CB8AC3E}">
        <p14:creationId xmlns:p14="http://schemas.microsoft.com/office/powerpoint/2010/main" val="255512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86000" y="332656"/>
            <a:ext cx="60304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1.1 Introdução à Apometria</a:t>
            </a:r>
          </a:p>
          <a:p>
            <a:r>
              <a:rPr lang="pt-BR" sz="1600" dirty="0"/>
              <a:t>1.2 Forças ou energias empregadas na Apometria</a:t>
            </a:r>
          </a:p>
          <a:p>
            <a:r>
              <a:rPr lang="pt-BR" sz="1600" dirty="0"/>
              <a:t>1.3 Ética no atendimento Apométrico 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Livros referenciais: </a:t>
            </a:r>
          </a:p>
          <a:p>
            <a:r>
              <a:rPr lang="pt-BR" sz="1600" dirty="0" smtClean="0"/>
              <a:t>Energia e Espírito – </a:t>
            </a:r>
            <a:r>
              <a:rPr lang="pt-BR" sz="1600" dirty="0" err="1" smtClean="0"/>
              <a:t>Dr</a:t>
            </a:r>
            <a:r>
              <a:rPr lang="pt-BR" sz="1600" dirty="0" smtClean="0"/>
              <a:t> José Lacerda</a:t>
            </a:r>
          </a:p>
          <a:p>
            <a:r>
              <a:rPr lang="pt-BR" sz="1600" dirty="0" smtClean="0"/>
              <a:t>Espírito e Matéria – </a:t>
            </a:r>
            <a:r>
              <a:rPr lang="pt-BR" sz="1600" dirty="0" err="1" smtClean="0"/>
              <a:t>Dr</a:t>
            </a:r>
            <a:r>
              <a:rPr lang="pt-BR" sz="1600" dirty="0" smtClean="0"/>
              <a:t> José Lacerda</a:t>
            </a:r>
          </a:p>
          <a:p>
            <a:endParaRPr lang="pt-BR" sz="1600" dirty="0"/>
          </a:p>
          <a:p>
            <a:pPr lvl="0"/>
            <a:r>
              <a:rPr lang="pt-BR" sz="1600" dirty="0"/>
              <a:t>Uma breve passagem sobre nossa antropologia espiritual</a:t>
            </a:r>
          </a:p>
          <a:p>
            <a:pPr lvl="0"/>
            <a:r>
              <a:rPr lang="pt-BR" sz="1600" dirty="0"/>
              <a:t>Uma breve contagem de tempo</a:t>
            </a:r>
          </a:p>
          <a:p>
            <a:pPr lvl="0"/>
            <a:r>
              <a:rPr lang="pt-BR" sz="1600" dirty="0"/>
              <a:t>A origem da Apometria no passado remoto (Antiga Atlântida) e Egito Antigo (</a:t>
            </a:r>
            <a:r>
              <a:rPr lang="pt-BR" sz="1600" dirty="0" err="1"/>
              <a:t>Ramatis</a:t>
            </a:r>
            <a:r>
              <a:rPr lang="pt-BR" sz="1600" dirty="0" smtClean="0"/>
              <a:t>)</a:t>
            </a:r>
          </a:p>
          <a:p>
            <a:pPr lvl="0"/>
            <a:endParaRPr lang="pt-BR" sz="1600" dirty="0"/>
          </a:p>
          <a:p>
            <a:pPr lvl="0"/>
            <a:r>
              <a:rPr lang="pt-BR" sz="1600" dirty="0" smtClean="0"/>
              <a:t>Livros </a:t>
            </a:r>
            <a:r>
              <a:rPr lang="pt-BR" sz="1600" dirty="0" err="1" smtClean="0"/>
              <a:t>Referênciais</a:t>
            </a:r>
            <a:r>
              <a:rPr lang="pt-BR" sz="1600" dirty="0" smtClean="0"/>
              <a:t>:</a:t>
            </a:r>
          </a:p>
          <a:p>
            <a:pPr lvl="0"/>
            <a:r>
              <a:rPr lang="pt-BR" sz="1600" dirty="0" smtClean="0"/>
              <a:t>Atlântida no Reino da Luz e Atlântida no Reino das Trevas – Roger </a:t>
            </a:r>
            <a:r>
              <a:rPr lang="pt-BR" sz="1600" dirty="0" err="1" smtClean="0"/>
              <a:t>Bottini</a:t>
            </a:r>
            <a:r>
              <a:rPr lang="pt-BR" sz="1600" dirty="0" smtClean="0"/>
              <a:t> Paranhos</a:t>
            </a:r>
          </a:p>
          <a:p>
            <a:pPr lvl="0"/>
            <a:r>
              <a:rPr lang="pt-BR" sz="1600" dirty="0" smtClean="0"/>
              <a:t>Erg o 10 Planeta – Roger Feraudy</a:t>
            </a:r>
          </a:p>
          <a:p>
            <a:pPr lvl="0"/>
            <a:r>
              <a:rPr lang="pt-BR" sz="1600" dirty="0" err="1" smtClean="0"/>
              <a:t>Nephelins</a:t>
            </a:r>
            <a:r>
              <a:rPr lang="pt-BR" sz="1600" dirty="0" smtClean="0"/>
              <a:t> – Robson Pinheiro</a:t>
            </a:r>
          </a:p>
          <a:p>
            <a:pPr lvl="0"/>
            <a:r>
              <a:rPr lang="pt-BR" sz="1600" dirty="0" smtClean="0"/>
              <a:t>A Saga dos </a:t>
            </a:r>
            <a:r>
              <a:rPr lang="pt-BR" sz="1600" dirty="0" err="1" smtClean="0"/>
              <a:t>Capelinos</a:t>
            </a:r>
            <a:r>
              <a:rPr lang="pt-BR" sz="1600" dirty="0" smtClean="0"/>
              <a:t> – Albert Paul </a:t>
            </a:r>
            <a:r>
              <a:rPr lang="pt-BR" sz="1600" dirty="0" err="1" smtClean="0"/>
              <a:t>Dahui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29882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763688" y="3244334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Aula 01 – Montagem de Campo de Força</a:t>
            </a:r>
          </a:p>
        </p:txBody>
      </p:sp>
    </p:spTree>
    <p:extLst>
      <p:ext uri="{BB962C8B-B14F-4D97-AF65-F5344CB8AC3E}">
        <p14:creationId xmlns:p14="http://schemas.microsoft.com/office/powerpoint/2010/main" val="74987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86000" y="332656"/>
            <a:ext cx="60304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A abertura e o campo de força 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1.Respiração</a:t>
            </a:r>
            <a:endParaRPr lang="pt-BR" sz="1400" dirty="0"/>
          </a:p>
          <a:p>
            <a:r>
              <a:rPr lang="pt-BR" sz="1400" dirty="0"/>
              <a:t>2.Cordão dourado no cardíaco</a:t>
            </a:r>
          </a:p>
          <a:p>
            <a:r>
              <a:rPr lang="pt-BR" sz="1400" dirty="0"/>
              <a:t>3.Ativação dos chacras</a:t>
            </a:r>
          </a:p>
          <a:p>
            <a:r>
              <a:rPr lang="pt-BR" sz="1400" dirty="0"/>
              <a:t>4.Ativação do campo vibracional dos corpos</a:t>
            </a:r>
          </a:p>
          <a:p>
            <a:r>
              <a:rPr lang="pt-BR" sz="1400" dirty="0"/>
              <a:t>5.Aglutinar energia cósmica universal</a:t>
            </a:r>
          </a:p>
          <a:p>
            <a:r>
              <a:rPr lang="pt-BR" sz="1400" dirty="0"/>
              <a:t>6.Modular em uma esfera dourada, cobrir o perímetro da casa</a:t>
            </a:r>
          </a:p>
          <a:p>
            <a:r>
              <a:rPr lang="pt-BR" sz="1400" dirty="0"/>
              <a:t>7.Colocar anel de aço por dentro e por fora da esfera, passar corrente elétrica</a:t>
            </a:r>
          </a:p>
          <a:p>
            <a:r>
              <a:rPr lang="pt-BR" sz="1400" dirty="0"/>
              <a:t>8.Colocar os filtros do meridiano pra baixo para impedir que forças contrárias ao bem possam adentrar</a:t>
            </a:r>
          </a:p>
          <a:p>
            <a:r>
              <a:rPr lang="pt-BR" sz="1400" dirty="0"/>
              <a:t>9.Colocar filtros do meridiano pra cima que de total acesso a espiritualidade maior.</a:t>
            </a:r>
          </a:p>
          <a:p>
            <a:r>
              <a:rPr lang="pt-BR" sz="1400" dirty="0"/>
              <a:t>10.Potência dos campos (512,1024,...)</a:t>
            </a:r>
          </a:p>
          <a:p>
            <a:r>
              <a:rPr lang="pt-BR" sz="1400" dirty="0"/>
              <a:t>11.Pirâmide de base quadrangular </a:t>
            </a:r>
          </a:p>
          <a:p>
            <a:r>
              <a:rPr lang="pt-BR" sz="1400" dirty="0"/>
              <a:t>12.Passar o vento solar (queimar forma pensamentos, vírus, larvas astrais) abrir um vórtice e drenar os resíduos para o centro da terra</a:t>
            </a:r>
          </a:p>
          <a:p>
            <a:r>
              <a:rPr lang="pt-BR" sz="1400" dirty="0"/>
              <a:t>13.Colocar uma placa magnética na base da pirâmide para nos isolar das energias telúricas</a:t>
            </a:r>
          </a:p>
          <a:p>
            <a:r>
              <a:rPr lang="pt-BR" sz="1400" dirty="0"/>
              <a:t>14.Verde efervescente, abrir o vórtice e drenar a fuligem para o centro da terra</a:t>
            </a:r>
          </a:p>
          <a:p>
            <a:r>
              <a:rPr lang="pt-BR" sz="1400" dirty="0"/>
              <a:t>15.Azul claro</a:t>
            </a:r>
          </a:p>
          <a:p>
            <a:r>
              <a:rPr lang="pt-BR" sz="1400" dirty="0"/>
              <a:t>16.Rosa claro</a:t>
            </a:r>
          </a:p>
          <a:p>
            <a:r>
              <a:rPr lang="pt-BR" sz="1400" dirty="0"/>
              <a:t>17.Cristal no topo com a base invertida</a:t>
            </a:r>
          </a:p>
          <a:p>
            <a:r>
              <a:rPr lang="pt-BR" sz="1400" dirty="0"/>
              <a:t>18.Ligação com os mentores e hospital amor Verdadeiro</a:t>
            </a:r>
          </a:p>
          <a:p>
            <a:r>
              <a:rPr lang="pt-BR" sz="1400" dirty="0"/>
              <a:t>19.Ideoplastiacom Jesus</a:t>
            </a:r>
          </a:p>
          <a:p>
            <a:r>
              <a:rPr lang="pt-BR" sz="1400" dirty="0"/>
              <a:t>20.Prece</a:t>
            </a:r>
          </a:p>
          <a:p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129882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763688" y="3244334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Aula 01 – 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23926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86000" y="332656"/>
            <a:ext cx="60304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Magia da Redenção – </a:t>
            </a:r>
            <a:r>
              <a:rPr lang="pt-BR" sz="1400" dirty="0" err="1" smtClean="0"/>
              <a:t>Ramatis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Dragões – Wanderley Oliveira</a:t>
            </a:r>
          </a:p>
          <a:p>
            <a:endParaRPr lang="pt-BR" sz="1400" dirty="0"/>
          </a:p>
          <a:p>
            <a:r>
              <a:rPr lang="pt-BR" sz="1400" dirty="0" smtClean="0"/>
              <a:t>Legião – Robson Pinheiro</a:t>
            </a:r>
          </a:p>
          <a:p>
            <a:endParaRPr lang="pt-BR" sz="1400" dirty="0"/>
          </a:p>
          <a:p>
            <a:r>
              <a:rPr lang="pt-BR" sz="1400" dirty="0" smtClean="0"/>
              <a:t>Senhores da Escuridão  – Robson </a:t>
            </a:r>
            <a:r>
              <a:rPr lang="pt-BR" sz="1400" dirty="0"/>
              <a:t>Pinheiro</a:t>
            </a:r>
          </a:p>
          <a:p>
            <a:endParaRPr lang="pt-BR" sz="1400" dirty="0" smtClean="0"/>
          </a:p>
          <a:p>
            <a:r>
              <a:rPr lang="pt-BR" sz="1400" dirty="0" smtClean="0"/>
              <a:t>A Marca da Besta - </a:t>
            </a:r>
            <a:r>
              <a:rPr lang="pt-BR" sz="1400" dirty="0"/>
              <a:t>Robson </a:t>
            </a:r>
            <a:r>
              <a:rPr lang="pt-BR" sz="1400" dirty="0" smtClean="0"/>
              <a:t>Pinheiro</a:t>
            </a:r>
          </a:p>
          <a:p>
            <a:endParaRPr lang="pt-BR" sz="1400" dirty="0"/>
          </a:p>
          <a:p>
            <a:r>
              <a:rPr lang="pt-BR" sz="1400" dirty="0" smtClean="0"/>
              <a:t>Exilados de Capela – Edgard </a:t>
            </a:r>
            <a:r>
              <a:rPr lang="pt-BR" sz="1400" dirty="0" err="1" smtClean="0"/>
              <a:t>Armond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err="1" smtClean="0"/>
              <a:t>Noures</a:t>
            </a:r>
            <a:r>
              <a:rPr lang="pt-BR" sz="1400" dirty="0" smtClean="0"/>
              <a:t> de </a:t>
            </a:r>
            <a:r>
              <a:rPr lang="pt-BR" sz="1400" dirty="0" err="1" smtClean="0"/>
              <a:t>Ubaldi</a:t>
            </a:r>
            <a:r>
              <a:rPr lang="pt-BR" sz="1400" dirty="0" smtClean="0"/>
              <a:t> – Pietro </a:t>
            </a:r>
            <a:r>
              <a:rPr lang="pt-BR" sz="1400" dirty="0" err="1" smtClean="0"/>
              <a:t>Ubaldi</a:t>
            </a:r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53550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325</Words>
  <Application>Microsoft Office PowerPoint</Application>
  <PresentationFormat>Apresentação na tela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NASA</dc:creator>
  <cp:lastModifiedBy>NASA</cp:lastModifiedBy>
  <cp:revision>4</cp:revision>
  <dcterms:created xsi:type="dcterms:W3CDTF">2015-01-07T00:00:16Z</dcterms:created>
  <dcterms:modified xsi:type="dcterms:W3CDTF">2015-02-08T22:29:18Z</dcterms:modified>
</cp:coreProperties>
</file>